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>
        <p:scale>
          <a:sx n="60" d="100"/>
          <a:sy n="60" d="100"/>
        </p:scale>
        <p:origin x="-1650" y="-120"/>
      </p:cViewPr>
      <p:guideLst>
        <p:guide orient="horz" pos="2160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2019/3/24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2019/3/24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2019/3/24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3598"/>
            <a:ext cx="7772400" cy="3312367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>26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肝細胞研究会</a:t>
            </a:r>
            <a:r>
              <a:rPr kumimoji="1"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：　◯◯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　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◯◯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6408" y="4508812"/>
            <a:ext cx="6146800" cy="13540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 smtClean="0">
                <a:solidFill>
                  <a:schemeClr val="tx1"/>
                </a:solidFill>
                <a:latin typeface="+mn-ea"/>
              </a:rPr>
              <a:t>本演題の発表</a:t>
            </a:r>
            <a:r>
              <a:rPr kumimoji="1" lang="ja-JP" altLang="en-US" sz="2800" dirty="0">
                <a:solidFill>
                  <a:schemeClr val="tx1"/>
                </a:solidFill>
                <a:latin typeface="+mn-ea"/>
              </a:rPr>
              <a:t>に関連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+mn-ea"/>
              </a:rPr>
              <a:t>して、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開示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すべき</a:t>
            </a:r>
            <a:r>
              <a:rPr lang="en-US" altLang="ja-JP" sz="2800" dirty="0" smtClean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にある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企業等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は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ありません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31652</TotalTime>
  <Words>23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第26回肝細胞研究会  筆頭発表者のCOI開示  筆頭発表者氏名：　◯◯　◯◯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Yanagawa Takayo</dc:creator>
  <cp:lastModifiedBy>YUTAKA INAGAKI</cp:lastModifiedBy>
  <cp:revision>851</cp:revision>
  <cp:lastPrinted>2015-05-12T09:08:55Z</cp:lastPrinted>
  <dcterms:created xsi:type="dcterms:W3CDTF">2015-05-09T12:56:17Z</dcterms:created>
  <dcterms:modified xsi:type="dcterms:W3CDTF">2019-03-24T00:46:13Z</dcterms:modified>
</cp:coreProperties>
</file>